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1" r:id="rId3"/>
    <p:sldId id="256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8"/>
    <p:restoredTop sz="94639"/>
  </p:normalViewPr>
  <p:slideViewPr>
    <p:cSldViewPr snapToGrid="0">
      <p:cViewPr varScale="1">
        <p:scale>
          <a:sx n="137" d="100"/>
          <a:sy n="137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A5F9-B88C-0285-ED08-D3DA3B688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78580-2440-8738-9D68-E3BD5D84B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09DA0-BF4B-09A4-5ACD-E94574BA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ADD9B-BF66-A6E0-7102-0E5F481A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92BD-288E-3B94-2EC9-E0570C14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9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5EBB-FFC6-8100-4914-270998CC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67958-688E-A489-4704-0D2B1E84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A82D-698D-2875-89CE-4DB4D4E7E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13422-7C78-5781-FDEA-2CB41833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AE43-7EBF-761C-9CF2-E9AA09A3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7D31FC-BE6D-A1F1-C327-27D66F09D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F0117-15BA-3701-12CA-304310CEC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653A5-1293-5973-6AF6-4177B31B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D37E-07FA-9943-A404-44624CDF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69B4-394E-317C-B718-B9F1412B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4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FCDC-3FB6-03E4-7DFC-38E64A65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4DDA-9BD1-08A6-2338-F6AA697C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9DA6C-FC63-B1DC-ED51-5DC29605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6725-8237-4AE6-EC3B-F1BEB605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75FC-E2D9-1897-C6B0-07ABD7FA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0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7D58-B5F6-9AF3-C55A-3FCE790E2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1F193-6F1E-4F93-5CC1-EB2E1566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ACED-0C77-EF76-94E2-9B74A218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411A-9D8D-CBBD-0285-5E44E90F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9AAB-BB35-6A4E-C5FA-6A3F8F1D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6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04CE-20E9-9552-BEC0-DDD970EA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5654-A7B2-C431-46A6-A46E87985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9EAF-94A2-3767-971C-F19062599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636BC-10D0-3E4B-7174-86D8A354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9C227-B0DA-5D62-F40A-406CEA6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C40C4-AAAE-B96F-CFA1-A9876E48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8ECB-DFAD-A4F4-B93B-82A60F28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1F8C5-56DD-A8A7-C015-833C30C49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00729-10FB-6314-EB1D-E35336F78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79537-EA9E-D280-FDB9-2F678074D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A3D7D-12DA-AE16-3212-245DEEF6C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CF32C-146D-FF74-0E87-2F061BA9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E2B73-E936-7B53-5BD0-E989BA28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74CE3-F135-3E0D-EAEC-CE995F03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3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96D-94C9-4E90-3932-8B348210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2A074-226C-7DDF-4D31-B82DCBC9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E4714-843E-6BFB-4F00-761EEF01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374D3-18CC-91B1-541C-343B0EC7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65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41618-1752-E1B6-DE38-1AA6CA1C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2D9FF-7317-76A7-9757-03C52163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6B74D-9F20-F97F-CED6-5BF6FBB7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4165-9785-9D09-BC75-7D0CBCF6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E5F5-44D7-77E0-91DE-1EE01DCD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4958A-4433-653D-5C7C-239D69DC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BD0F9-0063-D5C6-ADAC-25B6A33A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0BBCA-FE6D-449E-E818-A8335A52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F061-B08C-80FA-359F-A4827DA1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DA71-9B57-E85D-F89A-267BBF06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DB70E-7B1D-AC89-57FB-202CBF7F8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AE152-1D59-8AE3-393B-7699BEFD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FD491-A57D-5AC5-792A-9E5DEBA2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B9BEF-9B41-5790-1B96-90C9B2FF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030F-B797-D12A-FC7A-DAE68363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9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9CFE3-470B-6075-7A67-C4C5DDCC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29402-0340-98B4-269D-3EACD9B82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5AFB-D3D0-F799-0120-A3B706224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6E21A-F4B5-3D45-8FB8-AF05243CD731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9891E-DAF8-52BC-B8B5-DDE0D459D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F05C6-B8B2-E2ED-43B0-BF33328A1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27D0D9-E161-B342-BDA8-E608804B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5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enced in area with a small shed and a small building&#10;&#10;Description automatically generated">
            <a:extLst>
              <a:ext uri="{FF2B5EF4-FFF2-40B4-BE49-F238E27FC236}">
                <a16:creationId xmlns:a16="http://schemas.microsoft.com/office/drawing/2014/main" id="{2C09594A-2FF4-E899-B419-040191035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78" y="0"/>
            <a:ext cx="9165022" cy="6873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4EC68-9E3C-EBA0-D939-7BF8955F45A7}"/>
              </a:ext>
            </a:extLst>
          </p:cNvPr>
          <p:cNvSpPr txBox="1"/>
          <p:nvPr/>
        </p:nvSpPr>
        <p:spPr>
          <a:xfrm>
            <a:off x="8492359" y="1334814"/>
            <a:ext cx="1345325" cy="378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UPS shed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BDD4B7-1255-9F1F-FE19-CE4D1A3E32FF}"/>
              </a:ext>
            </a:extLst>
          </p:cNvPr>
          <p:cNvCxnSpPr>
            <a:cxnSpLocks/>
          </p:cNvCxnSpPr>
          <p:nvPr/>
        </p:nvCxnSpPr>
        <p:spPr>
          <a:xfrm>
            <a:off x="9165021" y="1713186"/>
            <a:ext cx="0" cy="89409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099352-9F5F-3167-D7C0-450743D11532}"/>
              </a:ext>
            </a:extLst>
          </p:cNvPr>
          <p:cNvSpPr txBox="1"/>
          <p:nvPr/>
        </p:nvSpPr>
        <p:spPr>
          <a:xfrm>
            <a:off x="5555569" y="1713186"/>
            <a:ext cx="1417884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480V supply panel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24E0FE-3ED2-761B-A4B7-0690E5E3D69C}"/>
              </a:ext>
            </a:extLst>
          </p:cNvPr>
          <p:cNvCxnSpPr>
            <a:cxnSpLocks/>
          </p:cNvCxnSpPr>
          <p:nvPr/>
        </p:nvCxnSpPr>
        <p:spPr>
          <a:xfrm>
            <a:off x="6228232" y="2322786"/>
            <a:ext cx="0" cy="89409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AB9AAB-DAA5-59C4-02B9-2DBA822D16E4}"/>
              </a:ext>
            </a:extLst>
          </p:cNvPr>
          <p:cNvSpPr txBox="1"/>
          <p:nvPr/>
        </p:nvSpPr>
        <p:spPr>
          <a:xfrm>
            <a:off x="6192867" y="4543666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transformer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FB71-492B-F07E-91A4-216829C54E9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623222" y="3595816"/>
            <a:ext cx="242308" cy="94785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6ED1-CE09-4F6A-A887-BA4777327028}"/>
              </a:ext>
            </a:extLst>
          </p:cNvPr>
          <p:cNvSpPr/>
          <p:nvPr/>
        </p:nvSpPr>
        <p:spPr>
          <a:xfrm rot="21442221">
            <a:off x="8643084" y="4297531"/>
            <a:ext cx="2051222" cy="473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02079-7786-889C-53F0-9A0520863BB1}"/>
              </a:ext>
            </a:extLst>
          </p:cNvPr>
          <p:cNvSpPr txBox="1"/>
          <p:nvPr/>
        </p:nvSpPr>
        <p:spPr>
          <a:xfrm>
            <a:off x="8348197" y="5189997"/>
            <a:ext cx="2070772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existing concrete pad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663229-9815-9625-A308-16EE76C0DB0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9032789" y="4770471"/>
            <a:ext cx="646761" cy="37434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9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42CC-2D5D-DFC9-82CC-6618BA377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shed with a window&#10;&#10;AI-generated content may be incorrect.">
            <a:extLst>
              <a:ext uri="{FF2B5EF4-FFF2-40B4-BE49-F238E27FC236}">
                <a16:creationId xmlns:a16="http://schemas.microsoft.com/office/drawing/2014/main" id="{2BFC03DD-5DCE-1F46-917C-93BE23A1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557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D2791-8BB6-ADA7-EB8C-A90A3C8C22B4}"/>
              </a:ext>
            </a:extLst>
          </p:cNvPr>
          <p:cNvSpPr txBox="1"/>
          <p:nvPr/>
        </p:nvSpPr>
        <p:spPr>
          <a:xfrm>
            <a:off x="330413" y="291926"/>
            <a:ext cx="1827298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AC, will be removed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067EFE-9726-6F4E-FC6F-277A67F7D20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57711" y="615092"/>
            <a:ext cx="6118542" cy="22751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9466BF-BC06-466E-B13E-C886A0140FFF}"/>
              </a:ext>
            </a:extLst>
          </p:cNvPr>
          <p:cNvSpPr txBox="1"/>
          <p:nvPr/>
        </p:nvSpPr>
        <p:spPr>
          <a:xfrm>
            <a:off x="330413" y="1390020"/>
            <a:ext cx="2300819" cy="923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outside unit for AC, supplied by another vendor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C982ED-2507-0A83-BE67-CD05FB5A2C78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>
            <a:off x="2631232" y="1851685"/>
            <a:ext cx="6924146" cy="348837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4C7D60-AAC3-3912-E092-8B5C8814B790}"/>
              </a:ext>
            </a:extLst>
          </p:cNvPr>
          <p:cNvSpPr txBox="1"/>
          <p:nvPr/>
        </p:nvSpPr>
        <p:spPr>
          <a:xfrm>
            <a:off x="279908" y="3216876"/>
            <a:ext cx="2351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Circuit breaker panel, rated for outdoors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6E7494-94DA-CB9F-A1D5-DDDDA3172367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631233" y="3540042"/>
            <a:ext cx="4336832" cy="17536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34CEE68-9B75-BF24-5BB9-C59B33B82836}"/>
              </a:ext>
            </a:extLst>
          </p:cNvPr>
          <p:cNvSpPr/>
          <p:nvPr/>
        </p:nvSpPr>
        <p:spPr>
          <a:xfrm>
            <a:off x="5000311" y="5290424"/>
            <a:ext cx="1110515" cy="545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A93F3-0A91-ACC2-3E9B-07EAC9F389A6}"/>
              </a:ext>
            </a:extLst>
          </p:cNvPr>
          <p:cNvSpPr txBox="1"/>
          <p:nvPr/>
        </p:nvSpPr>
        <p:spPr>
          <a:xfrm>
            <a:off x="330414" y="5424491"/>
            <a:ext cx="2070772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25KVA Transformer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B7AC94-9325-4781-4D70-E07C65ADF8B7}"/>
              </a:ext>
            </a:extLst>
          </p:cNvPr>
          <p:cNvCxnSpPr>
            <a:cxnSpLocks/>
          </p:cNvCxnSpPr>
          <p:nvPr/>
        </p:nvCxnSpPr>
        <p:spPr>
          <a:xfrm flipV="1">
            <a:off x="2397967" y="5563376"/>
            <a:ext cx="2602344" cy="18428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C60AF-FC13-1790-525B-692961E0DFBF}"/>
              </a:ext>
            </a:extLst>
          </p:cNvPr>
          <p:cNvSpPr/>
          <p:nvPr/>
        </p:nvSpPr>
        <p:spPr>
          <a:xfrm>
            <a:off x="6412807" y="5293700"/>
            <a:ext cx="1110515" cy="315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D268C-715B-DF3B-A247-BC626D3166EA}"/>
              </a:ext>
            </a:extLst>
          </p:cNvPr>
          <p:cNvSpPr/>
          <p:nvPr/>
        </p:nvSpPr>
        <p:spPr>
          <a:xfrm>
            <a:off x="8761465" y="5340059"/>
            <a:ext cx="1587826" cy="4075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4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ower supply system&#10;&#10;Description automatically generated">
            <a:extLst>
              <a:ext uri="{FF2B5EF4-FFF2-40B4-BE49-F238E27FC236}">
                <a16:creationId xmlns:a16="http://schemas.microsoft.com/office/drawing/2014/main" id="{1CECC8A9-C89D-3568-3E27-7A769C44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340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3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A36014-2A61-BCBC-4474-07624059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7433"/>
            <a:ext cx="9144000" cy="1655762"/>
          </a:xfrm>
        </p:spPr>
        <p:txBody>
          <a:bodyPr/>
          <a:lstStyle/>
          <a:p>
            <a:r>
              <a:rPr lang="en-US" dirty="0"/>
              <a:t>Supply panel PDP-3</a:t>
            </a:r>
          </a:p>
        </p:txBody>
      </p:sp>
      <p:pic>
        <p:nvPicPr>
          <p:cNvPr id="6" name="Picture 5" descr="A close up of a switch&#10;&#10;Description automatically generated">
            <a:extLst>
              <a:ext uri="{FF2B5EF4-FFF2-40B4-BE49-F238E27FC236}">
                <a16:creationId xmlns:a16="http://schemas.microsoft.com/office/drawing/2014/main" id="{2023B141-5050-F40A-1AB5-90BDFCD3B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7" t="12772" r="23265"/>
          <a:stretch/>
        </p:blipFill>
        <p:spPr>
          <a:xfrm>
            <a:off x="7191632" y="1655762"/>
            <a:ext cx="4757352" cy="5084805"/>
          </a:xfrm>
          <a:prstGeom prst="rect">
            <a:avLst/>
          </a:prstGeom>
        </p:spPr>
      </p:pic>
      <p:pic>
        <p:nvPicPr>
          <p:cNvPr id="8" name="Picture 7" descr="A metal box with a white pipe&#10;&#10;Description automatically generated with medium confidence">
            <a:extLst>
              <a:ext uri="{FF2B5EF4-FFF2-40B4-BE49-F238E27FC236}">
                <a16:creationId xmlns:a16="http://schemas.microsoft.com/office/drawing/2014/main" id="{18F8A146-AB38-5932-6BAB-75C58040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69081" y="1667498"/>
            <a:ext cx="5777469" cy="4333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DAF50-3DEA-7AC3-3702-5A5F630EA8DC}"/>
              </a:ext>
            </a:extLst>
          </p:cNvPr>
          <p:cNvSpPr txBox="1"/>
          <p:nvPr/>
        </p:nvSpPr>
        <p:spPr>
          <a:xfrm>
            <a:off x="512307" y="1146457"/>
            <a:ext cx="1552976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480V supply panel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813551-EEB2-9F56-9639-C44F33BBB3C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065283" y="1469623"/>
            <a:ext cx="2427037" cy="34125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557DC1-F2EA-A6E5-5344-CDF63C840130}"/>
              </a:ext>
            </a:extLst>
          </p:cNvPr>
          <p:cNvSpPr txBox="1"/>
          <p:nvPr/>
        </p:nvSpPr>
        <p:spPr>
          <a:xfrm>
            <a:off x="512306" y="3567482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transformer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128D53-4EC1-FA47-7D19-F34E9740F42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57631" y="2821812"/>
            <a:ext cx="2912077" cy="10688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572F7F-F1F7-C4F2-7286-ACAFE2A7736A}"/>
              </a:ext>
            </a:extLst>
          </p:cNvPr>
          <p:cNvSpPr txBox="1"/>
          <p:nvPr/>
        </p:nvSpPr>
        <p:spPr>
          <a:xfrm>
            <a:off x="9176098" y="500126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breaker for transformer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D08A07-D192-F69C-7411-3EB1C7A5E67B}"/>
              </a:ext>
            </a:extLst>
          </p:cNvPr>
          <p:cNvCxnSpPr>
            <a:cxnSpLocks/>
          </p:cNvCxnSpPr>
          <p:nvPr/>
        </p:nvCxnSpPr>
        <p:spPr>
          <a:xfrm>
            <a:off x="9764962" y="1156629"/>
            <a:ext cx="0" cy="16651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9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A36014-2A61-BCBC-4474-07624059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7433"/>
            <a:ext cx="9144000" cy="1655762"/>
          </a:xfrm>
        </p:spPr>
        <p:txBody>
          <a:bodyPr/>
          <a:lstStyle/>
          <a:p>
            <a:r>
              <a:rPr lang="en-US" dirty="0"/>
              <a:t>HCRO main power distribution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D08A07-D192-F69C-7411-3EB1C7A5E67B}"/>
              </a:ext>
            </a:extLst>
          </p:cNvPr>
          <p:cNvCxnSpPr>
            <a:cxnSpLocks/>
          </p:cNvCxnSpPr>
          <p:nvPr/>
        </p:nvCxnSpPr>
        <p:spPr>
          <a:xfrm>
            <a:off x="9764962" y="1156629"/>
            <a:ext cx="0" cy="16651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8ECED7F0-8BC3-C364-0E05-E737D0A6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13" y="684943"/>
            <a:ext cx="9793087" cy="61670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74EB158-2EE8-B9C6-DEAE-AE28E9114C87}"/>
              </a:ext>
            </a:extLst>
          </p:cNvPr>
          <p:cNvSpPr/>
          <p:nvPr/>
        </p:nvSpPr>
        <p:spPr>
          <a:xfrm>
            <a:off x="9122979" y="4939862"/>
            <a:ext cx="3069021" cy="1492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57DC1-F2EA-A6E5-5344-CDF63C840130}"/>
              </a:ext>
            </a:extLst>
          </p:cNvPr>
          <p:cNvSpPr txBox="1"/>
          <p:nvPr/>
        </p:nvSpPr>
        <p:spPr>
          <a:xfrm>
            <a:off x="8147546" y="6173057"/>
            <a:ext cx="134532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old 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88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53</Words>
  <Application>Microsoft Macintosh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Pollak</dc:creator>
  <cp:lastModifiedBy>Alex Pollak</cp:lastModifiedBy>
  <cp:revision>5</cp:revision>
  <dcterms:created xsi:type="dcterms:W3CDTF">2024-07-01T22:14:21Z</dcterms:created>
  <dcterms:modified xsi:type="dcterms:W3CDTF">2025-02-14T18:13:21Z</dcterms:modified>
</cp:coreProperties>
</file>